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6858000" cy="9906000" type="A4"/>
  <p:notesSz cx="7102475" cy="102330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243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392400"/>
            <a:ext cx="6062400" cy="495504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887904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11936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20" hasCustomPrompt="1"/>
          </p:nvPr>
        </p:nvSpPr>
        <p:spPr>
          <a:xfrm>
            <a:off x="165600" y="1537200"/>
            <a:ext cx="3218400" cy="2412000"/>
          </a:xfrm>
        </p:spPr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图片占位符 21"/>
          <p:cNvSpPr>
            <a:spLocks noGrp="1"/>
          </p:cNvSpPr>
          <p:nvPr>
            <p:ph type="pic" sz="quarter" idx="21" hasCustomPrompt="1"/>
          </p:nvPr>
        </p:nvSpPr>
        <p:spPr>
          <a:xfrm>
            <a:off x="3459600" y="1537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图片占位符 21"/>
          <p:cNvSpPr>
            <a:spLocks noGrp="1"/>
          </p:cNvSpPr>
          <p:nvPr>
            <p:ph type="pic" sz="quarter" idx="22" hasCustomPrompt="1"/>
          </p:nvPr>
        </p:nvSpPr>
        <p:spPr>
          <a:xfrm>
            <a:off x="165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24" hasCustomPrompt="1"/>
          </p:nvPr>
        </p:nvSpPr>
        <p:spPr>
          <a:xfrm>
            <a:off x="165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27" hasCustomPrompt="1"/>
          </p:nvPr>
        </p:nvSpPr>
        <p:spPr>
          <a:xfrm>
            <a:off x="2901540" y="9675408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392400"/>
            <a:ext cx="6062400" cy="4968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8892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1196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3434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3434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5526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5526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5292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6936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2" hasCustomPrompt="1"/>
          </p:nvPr>
        </p:nvSpPr>
        <p:spPr>
          <a:xfrm>
            <a:off x="154800" y="1537200"/>
            <a:ext cx="3276000" cy="1962000"/>
          </a:xfrm>
        </p:spPr>
        <p:txBody>
          <a:bodyPr/>
          <a:lstStyle/>
          <a:p>
            <a:r>
              <a:rPr lang="zh-CN" altLang="en-US" smtClean="0"/>
              <a:t>图</a:t>
            </a:r>
            <a:r>
              <a:rPr lang="en-US" altLang="zh-CN" smtClean="0"/>
              <a:t>1</a:t>
            </a:r>
            <a:endParaRPr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15372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24" hasCustomPrompt="1"/>
          </p:nvPr>
        </p:nvSpPr>
        <p:spPr>
          <a:xfrm>
            <a:off x="154800" y="36252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36252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26" hasCustomPrompt="1"/>
          </p:nvPr>
        </p:nvSpPr>
        <p:spPr>
          <a:xfrm>
            <a:off x="154800" y="57132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27" hasCustomPrompt="1"/>
          </p:nvPr>
        </p:nvSpPr>
        <p:spPr>
          <a:xfrm>
            <a:off x="3459600" y="57132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28" hasCustomPrompt="1"/>
          </p:nvPr>
        </p:nvSpPr>
        <p:spPr>
          <a:xfrm>
            <a:off x="1548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9" hasCustomPrompt="1"/>
          </p:nvPr>
        </p:nvSpPr>
        <p:spPr>
          <a:xfrm>
            <a:off x="34596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30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31" hasCustomPrompt="1"/>
          </p:nvPr>
        </p:nvSpPr>
        <p:spPr>
          <a:xfrm>
            <a:off x="2962500" y="9675408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7" Type="http://schemas.openxmlformats.org/officeDocument/2006/relationships/image" Target="../media/image52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5" Type="http://schemas.openxmlformats.org/officeDocument/2006/relationships/image" Target="../media/image64.jpg"/><Relationship Id="rId6" Type="http://schemas.openxmlformats.org/officeDocument/2006/relationships/image" Target="../media/image65.jpg"/><Relationship Id="rId7" Type="http://schemas.openxmlformats.org/officeDocument/2006/relationships/image" Target="../media/image66.jpg"/><Relationship Id="rId8" Type="http://schemas.openxmlformats.org/officeDocument/2006/relationships/image" Target="../media/image67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6" Type="http://schemas.openxmlformats.org/officeDocument/2006/relationships/image" Target="../media/image72.jpg"/><Relationship Id="rId7" Type="http://schemas.openxmlformats.org/officeDocument/2006/relationships/image" Target="../media/image73.jpg"/><Relationship Id="rId8" Type="http://schemas.openxmlformats.org/officeDocument/2006/relationships/image" Target="../media/image7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6" Type="http://schemas.openxmlformats.org/officeDocument/2006/relationships/image" Target="../media/image79.jpg"/><Relationship Id="rId7" Type="http://schemas.openxmlformats.org/officeDocument/2006/relationships/image" Target="../media/image80.jpg"/><Relationship Id="rId8" Type="http://schemas.openxmlformats.org/officeDocument/2006/relationships/image" Target="../media/image81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Relationship Id="rId4" Type="http://schemas.openxmlformats.org/officeDocument/2006/relationships/image" Target="../media/image84.jpg"/><Relationship Id="rId5" Type="http://schemas.openxmlformats.org/officeDocument/2006/relationships/image" Target="../media/image85.jpg"/><Relationship Id="rId6" Type="http://schemas.openxmlformats.org/officeDocument/2006/relationships/image" Target="../media/image86.jpg"/><Relationship Id="rId7" Type="http://schemas.openxmlformats.org/officeDocument/2006/relationships/image" Target="../media/image87.jpg"/><Relationship Id="rId8" Type="http://schemas.openxmlformats.org/officeDocument/2006/relationships/image" Target="../media/image88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Relationship Id="rId4" Type="http://schemas.openxmlformats.org/officeDocument/2006/relationships/image" Target="../media/image91.jpg"/><Relationship Id="rId5" Type="http://schemas.openxmlformats.org/officeDocument/2006/relationships/image" Target="../media/image92.jpg"/><Relationship Id="rId6" Type="http://schemas.openxmlformats.org/officeDocument/2006/relationships/image" Target="../media/image93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98.jpg"/><Relationship Id="rId7" Type="http://schemas.openxmlformats.org/officeDocument/2006/relationships/image" Target="../media/image99.jpg"/><Relationship Id="rId8" Type="http://schemas.openxmlformats.org/officeDocument/2006/relationships/image" Target="../media/image100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Relationship Id="rId4" Type="http://schemas.openxmlformats.org/officeDocument/2006/relationships/image" Target="../media/image103.jpg"/><Relationship Id="rId5" Type="http://schemas.openxmlformats.org/officeDocument/2006/relationships/image" Target="../media/image104.jpg"/><Relationship Id="rId6" Type="http://schemas.openxmlformats.org/officeDocument/2006/relationships/image" Target="../media/image105.jpg"/><Relationship Id="rId7" Type="http://schemas.openxmlformats.org/officeDocument/2006/relationships/image" Target="../media/image106.jpg"/><Relationship Id="rId8" Type="http://schemas.openxmlformats.org/officeDocument/2006/relationships/image" Target="../media/image107.jpg"/><Relationship Id="rId9" Type="http://schemas.openxmlformats.org/officeDocument/2006/relationships/image" Target="../media/image10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Relationship Id="rId4" Type="http://schemas.openxmlformats.org/officeDocument/2006/relationships/image" Target="../media/image111.jpg"/><Relationship Id="rId5" Type="http://schemas.openxmlformats.org/officeDocument/2006/relationships/image" Target="../media/image112.jpg"/><Relationship Id="rId6" Type="http://schemas.openxmlformats.org/officeDocument/2006/relationships/image" Target="../media/image113.jpg"/><Relationship Id="rId7" Type="http://schemas.openxmlformats.org/officeDocument/2006/relationships/image" Target="../media/image114.jpg"/><Relationship Id="rId8" Type="http://schemas.openxmlformats.org/officeDocument/2006/relationships/image" Target="../media/image115.jpg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Relationship Id="rId3" Type="http://schemas.openxmlformats.org/officeDocument/2006/relationships/image" Target="../media/image117.jpg"/><Relationship Id="rId4" Type="http://schemas.openxmlformats.org/officeDocument/2006/relationships/image" Target="../media/image118.jpg"/><Relationship Id="rId5" Type="http://schemas.openxmlformats.org/officeDocument/2006/relationships/image" Target="../media/image119.jpg"/><Relationship Id="rId6" Type="http://schemas.openxmlformats.org/officeDocument/2006/relationships/image" Target="../media/image120.jpg"/><Relationship Id="rId7" Type="http://schemas.openxmlformats.org/officeDocument/2006/relationships/image" Target="../media/image121.jpg"/><Relationship Id="rId8" Type="http://schemas.openxmlformats.org/officeDocument/2006/relationships/image" Target="../media/image122.jpg"/><Relationship Id="rId9" Type="http://schemas.openxmlformats.org/officeDocument/2006/relationships/image" Target="../media/image123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Relationship Id="rId3" Type="http://schemas.openxmlformats.org/officeDocument/2006/relationships/image" Target="../media/image125.jpg"/><Relationship Id="rId4" Type="http://schemas.openxmlformats.org/officeDocument/2006/relationships/image" Target="../media/image126.jpg"/><Relationship Id="rId5" Type="http://schemas.openxmlformats.org/officeDocument/2006/relationships/image" Target="../media/image127.jpg"/><Relationship Id="rId6" Type="http://schemas.openxmlformats.org/officeDocument/2006/relationships/image" Target="../media/image128.jpg"/><Relationship Id="rId7" Type="http://schemas.openxmlformats.org/officeDocument/2006/relationships/image" Target="../media/image129.jpg"/><Relationship Id="rId8" Type="http://schemas.openxmlformats.org/officeDocument/2006/relationships/image" Target="../media/image13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Relationship Id="rId3" Type="http://schemas.openxmlformats.org/officeDocument/2006/relationships/image" Target="../media/image132.jpg"/><Relationship Id="rId4" Type="http://schemas.openxmlformats.org/officeDocument/2006/relationships/image" Target="../media/image133.jpg"/><Relationship Id="rId5" Type="http://schemas.openxmlformats.org/officeDocument/2006/relationships/image" Target="../media/image134.jpg"/><Relationship Id="rId6" Type="http://schemas.openxmlformats.org/officeDocument/2006/relationships/image" Target="../media/image135.jpg"/><Relationship Id="rId7" Type="http://schemas.openxmlformats.org/officeDocument/2006/relationships/image" Target="../media/image136.jpg"/><Relationship Id="rId8" Type="http://schemas.openxmlformats.org/officeDocument/2006/relationships/image" Target="../media/image137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Relationship Id="rId3" Type="http://schemas.openxmlformats.org/officeDocument/2006/relationships/image" Target="../media/image139.jpg"/><Relationship Id="rId4" Type="http://schemas.openxmlformats.org/officeDocument/2006/relationships/image" Target="../media/image140.jpg"/><Relationship Id="rId5" Type="http://schemas.openxmlformats.org/officeDocument/2006/relationships/image" Target="../media/image141.jpg"/><Relationship Id="rId6" Type="http://schemas.openxmlformats.org/officeDocument/2006/relationships/image" Target="../media/image142.jpg"/><Relationship Id="rId7" Type="http://schemas.openxmlformats.org/officeDocument/2006/relationships/image" Target="../media/image143.jpg"/><Relationship Id="rId8" Type="http://schemas.openxmlformats.org/officeDocument/2006/relationships/image" Target="../media/image144.jpg"/><Relationship Id="rId9" Type="http://schemas.openxmlformats.org/officeDocument/2006/relationships/image" Target="../media/image145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Relationship Id="rId3" Type="http://schemas.openxmlformats.org/officeDocument/2006/relationships/image" Target="../media/image147.jpg"/><Relationship Id="rId4" Type="http://schemas.openxmlformats.org/officeDocument/2006/relationships/image" Target="../media/image148.jpg"/><Relationship Id="rId5" Type="http://schemas.openxmlformats.org/officeDocument/2006/relationships/image" Target="../media/image149.jpg"/><Relationship Id="rId6" Type="http://schemas.openxmlformats.org/officeDocument/2006/relationships/image" Target="../media/image150.jpg"/><Relationship Id="rId7" Type="http://schemas.openxmlformats.org/officeDocument/2006/relationships/image" Target="../media/image151.jpg"/><Relationship Id="rId8" Type="http://schemas.openxmlformats.org/officeDocument/2006/relationships/image" Target="../media/image152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Relationship Id="rId3" Type="http://schemas.openxmlformats.org/officeDocument/2006/relationships/image" Target="../media/image154.jpg"/><Relationship Id="rId4" Type="http://schemas.openxmlformats.org/officeDocument/2006/relationships/image" Target="../media/image155.jpg"/><Relationship Id="rId5" Type="http://schemas.openxmlformats.org/officeDocument/2006/relationships/image" Target="../media/image156.jpg"/><Relationship Id="rId6" Type="http://schemas.openxmlformats.org/officeDocument/2006/relationships/image" Target="../media/image157.jpg"/><Relationship Id="rId7" Type="http://schemas.openxmlformats.org/officeDocument/2006/relationships/image" Target="../media/image158.jpg"/><Relationship Id="rId8" Type="http://schemas.openxmlformats.org/officeDocument/2006/relationships/image" Target="../media/image159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jpg"/><Relationship Id="rId3" Type="http://schemas.openxmlformats.org/officeDocument/2006/relationships/image" Target="../media/image161.jpg"/><Relationship Id="rId4" Type="http://schemas.openxmlformats.org/officeDocument/2006/relationships/image" Target="../media/image162.jpg"/><Relationship Id="rId5" Type="http://schemas.openxmlformats.org/officeDocument/2006/relationships/image" Target="../media/image163.jpg"/><Relationship Id="rId6" Type="http://schemas.openxmlformats.org/officeDocument/2006/relationships/image" Target="../media/image164.jpg"/><Relationship Id="rId7" Type="http://schemas.openxmlformats.org/officeDocument/2006/relationships/image" Target="../media/image165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jpg"/><Relationship Id="rId3" Type="http://schemas.openxmlformats.org/officeDocument/2006/relationships/image" Target="../media/image167.jpg"/><Relationship Id="rId4" Type="http://schemas.openxmlformats.org/officeDocument/2006/relationships/image" Target="../media/image168.jpg"/><Relationship Id="rId5" Type="http://schemas.openxmlformats.org/officeDocument/2006/relationships/image" Target="../media/image169.jpg"/><Relationship Id="rId6" Type="http://schemas.openxmlformats.org/officeDocument/2006/relationships/image" Target="../media/image170.jpg"/><Relationship Id="rId7" Type="http://schemas.openxmlformats.org/officeDocument/2006/relationships/image" Target="../media/image171.jpg"/><Relationship Id="rId8" Type="http://schemas.openxmlformats.org/officeDocument/2006/relationships/image" Target="../media/image172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Relationship Id="rId3" Type="http://schemas.openxmlformats.org/officeDocument/2006/relationships/image" Target="../media/image174.jpg"/><Relationship Id="rId4" Type="http://schemas.openxmlformats.org/officeDocument/2006/relationships/image" Target="../media/image175.jpg"/><Relationship Id="rId5" Type="http://schemas.openxmlformats.org/officeDocument/2006/relationships/image" Target="../media/image176.jpg"/><Relationship Id="rId6" Type="http://schemas.openxmlformats.org/officeDocument/2006/relationships/image" Target="../media/image177.jpg"/><Relationship Id="rId7" Type="http://schemas.openxmlformats.org/officeDocument/2006/relationships/image" Target="../media/image178.jpg"/><Relationship Id="rId8" Type="http://schemas.openxmlformats.org/officeDocument/2006/relationships/image" Target="../media/image179.jpg"/><Relationship Id="rId9" Type="http://schemas.openxmlformats.org/officeDocument/2006/relationships/image" Target="../media/image180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Relationship Id="rId3" Type="http://schemas.openxmlformats.org/officeDocument/2006/relationships/image" Target="../media/image182.jpg"/><Relationship Id="rId4" Type="http://schemas.openxmlformats.org/officeDocument/2006/relationships/image" Target="../media/image183.jpg"/><Relationship Id="rId5" Type="http://schemas.openxmlformats.org/officeDocument/2006/relationships/image" Target="../media/image184.jpg"/><Relationship Id="rId6" Type="http://schemas.openxmlformats.org/officeDocument/2006/relationships/image" Target="../media/image185.jpg"/><Relationship Id="rId7" Type="http://schemas.openxmlformats.org/officeDocument/2006/relationships/image" Target="../media/image186.jpg"/><Relationship Id="rId8" Type="http://schemas.openxmlformats.org/officeDocument/2006/relationships/image" Target="../media/image187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jpg"/><Relationship Id="rId3" Type="http://schemas.openxmlformats.org/officeDocument/2006/relationships/image" Target="../media/image189.jpg"/><Relationship Id="rId4" Type="http://schemas.openxmlformats.org/officeDocument/2006/relationships/image" Target="../media/image190.jpg"/><Relationship Id="rId5" Type="http://schemas.openxmlformats.org/officeDocument/2006/relationships/image" Target="../media/image191.jpg"/><Relationship Id="rId6" Type="http://schemas.openxmlformats.org/officeDocument/2006/relationships/image" Target="../media/image192.jpg"/><Relationship Id="rId7" Type="http://schemas.openxmlformats.org/officeDocument/2006/relationships/image" Target="../media/image193.jpg"/><Relationship Id="rId8" Type="http://schemas.openxmlformats.org/officeDocument/2006/relationships/image" Target="../media/image194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Relationship Id="rId3" Type="http://schemas.openxmlformats.org/officeDocument/2006/relationships/image" Target="../media/image196.jpg"/><Relationship Id="rId4" Type="http://schemas.openxmlformats.org/officeDocument/2006/relationships/image" Target="../media/image197.jpg"/><Relationship Id="rId5" Type="http://schemas.openxmlformats.org/officeDocument/2006/relationships/image" Target="../media/image198.jpg"/><Relationship Id="rId6" Type="http://schemas.openxmlformats.org/officeDocument/2006/relationships/image" Target="../media/image199.jpg"/><Relationship Id="rId7" Type="http://schemas.openxmlformats.org/officeDocument/2006/relationships/image" Target="../media/image200.jpg"/><Relationship Id="rId8" Type="http://schemas.openxmlformats.org/officeDocument/2006/relationships/image" Target="../media/image20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jpg"/><Relationship Id="rId3" Type="http://schemas.openxmlformats.org/officeDocument/2006/relationships/image" Target="../media/image203.jpg"/><Relationship Id="rId4" Type="http://schemas.openxmlformats.org/officeDocument/2006/relationships/image" Target="../media/image204.jpg"/><Relationship Id="rId5" Type="http://schemas.openxmlformats.org/officeDocument/2006/relationships/image" Target="../media/image205.jpg"/><Relationship Id="rId6" Type="http://schemas.openxmlformats.org/officeDocument/2006/relationships/image" Target="../media/image206.jpg"/><Relationship Id="rId7" Type="http://schemas.openxmlformats.org/officeDocument/2006/relationships/image" Target="../media/image207.jpg"/><Relationship Id="rId8" Type="http://schemas.openxmlformats.org/officeDocument/2006/relationships/image" Target="../media/image208.jpg"/><Relationship Id="rId9" Type="http://schemas.openxmlformats.org/officeDocument/2006/relationships/image" Target="../media/image209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jpg"/><Relationship Id="rId3" Type="http://schemas.openxmlformats.org/officeDocument/2006/relationships/image" Target="../media/image211.jpg"/><Relationship Id="rId4" Type="http://schemas.openxmlformats.org/officeDocument/2006/relationships/image" Target="../media/image212.jpg"/><Relationship Id="rId5" Type="http://schemas.openxmlformats.org/officeDocument/2006/relationships/image" Target="../media/image213.jpg"/><Relationship Id="rId6" Type="http://schemas.openxmlformats.org/officeDocument/2006/relationships/image" Target="../media/image214.jpg"/><Relationship Id="rId7" Type="http://schemas.openxmlformats.org/officeDocument/2006/relationships/image" Target="../media/image215.jpg"/><Relationship Id="rId8" Type="http://schemas.openxmlformats.org/officeDocument/2006/relationships/image" Target="../media/image216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g"/><Relationship Id="rId3" Type="http://schemas.openxmlformats.org/officeDocument/2006/relationships/image" Target="../media/image218.jpg"/><Relationship Id="rId4" Type="http://schemas.openxmlformats.org/officeDocument/2006/relationships/image" Target="../media/image219.jpg"/><Relationship Id="rId5" Type="http://schemas.openxmlformats.org/officeDocument/2006/relationships/image" Target="../media/image220.jpg"/><Relationship Id="rId6" Type="http://schemas.openxmlformats.org/officeDocument/2006/relationships/image" Target="../media/image221.jpg"/><Relationship Id="rId7" Type="http://schemas.openxmlformats.org/officeDocument/2006/relationships/image" Target="../media/image222.jpg"/><Relationship Id="rId8" Type="http://schemas.openxmlformats.org/officeDocument/2006/relationships/image" Target="../media/image223.jpg"/><Relationship Id="rId9" Type="http://schemas.openxmlformats.org/officeDocument/2006/relationships/image" Target="../media/image22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g"/><Relationship Id="rId3" Type="http://schemas.openxmlformats.org/officeDocument/2006/relationships/image" Target="../media/image226.jpg"/><Relationship Id="rId4" Type="http://schemas.openxmlformats.org/officeDocument/2006/relationships/image" Target="../media/image227.jpg"/><Relationship Id="rId5" Type="http://schemas.openxmlformats.org/officeDocument/2006/relationships/image" Target="../media/image228.jpg"/><Relationship Id="rId6" Type="http://schemas.openxmlformats.org/officeDocument/2006/relationships/image" Target="../media/image229.jpg"/><Relationship Id="rId7" Type="http://schemas.openxmlformats.org/officeDocument/2006/relationships/image" Target="../media/image230.jpg"/><Relationship Id="rId8" Type="http://schemas.openxmlformats.org/officeDocument/2006/relationships/image" Target="../media/image231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jpg"/><Relationship Id="rId3" Type="http://schemas.openxmlformats.org/officeDocument/2006/relationships/image" Target="../media/image233.jpg"/><Relationship Id="rId4" Type="http://schemas.openxmlformats.org/officeDocument/2006/relationships/image" Target="../media/image234.jpg"/><Relationship Id="rId5" Type="http://schemas.openxmlformats.org/officeDocument/2006/relationships/image" Target="../media/image235.jpg"/><Relationship Id="rId6" Type="http://schemas.openxmlformats.org/officeDocument/2006/relationships/image" Target="../media/image236.jpg"/><Relationship Id="rId7" Type="http://schemas.openxmlformats.org/officeDocument/2006/relationships/image" Target="../media/image237.jpg"/><Relationship Id="rId8" Type="http://schemas.openxmlformats.org/officeDocument/2006/relationships/image" Target="../media/image238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jpg"/><Relationship Id="rId3" Type="http://schemas.openxmlformats.org/officeDocument/2006/relationships/image" Target="../media/image240.jpg"/><Relationship Id="rId4" Type="http://schemas.openxmlformats.org/officeDocument/2006/relationships/image" Target="../media/image241.jpg"/><Relationship Id="rId5" Type="http://schemas.openxmlformats.org/officeDocument/2006/relationships/image" Target="../media/image242.jpg"/><Relationship Id="rId6" Type="http://schemas.openxmlformats.org/officeDocument/2006/relationships/image" Target="../media/image243.jpg"/><Relationship Id="rId7" Type="http://schemas.openxmlformats.org/officeDocument/2006/relationships/image" Target="../media/image244.jpg"/><Relationship Id="rId8" Type="http://schemas.openxmlformats.org/officeDocument/2006/relationships/image" Target="../media/image245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jpg"/><Relationship Id="rId3" Type="http://schemas.openxmlformats.org/officeDocument/2006/relationships/image" Target="../media/image247.jpg"/><Relationship Id="rId4" Type="http://schemas.openxmlformats.org/officeDocument/2006/relationships/image" Target="../media/image248.jpg"/><Relationship Id="rId5" Type="http://schemas.openxmlformats.org/officeDocument/2006/relationships/image" Target="../media/image249.jpg"/><Relationship Id="rId6" Type="http://schemas.openxmlformats.org/officeDocument/2006/relationships/image" Target="../media/image250.jpg"/><Relationship Id="rId7" Type="http://schemas.openxmlformats.org/officeDocument/2006/relationships/image" Target="../media/image251.jpg"/><Relationship Id="rId8" Type="http://schemas.openxmlformats.org/officeDocument/2006/relationships/image" Target="../media/image252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jpg"/><Relationship Id="rId3" Type="http://schemas.openxmlformats.org/officeDocument/2006/relationships/image" Target="../media/image254.jpg"/><Relationship Id="rId4" Type="http://schemas.openxmlformats.org/officeDocument/2006/relationships/image" Target="../media/image255.jpg"/><Relationship Id="rId5" Type="http://schemas.openxmlformats.org/officeDocument/2006/relationships/image" Target="../media/image256.jpg"/><Relationship Id="rId6" Type="http://schemas.openxmlformats.org/officeDocument/2006/relationships/image" Target="../media/image257.jpg"/><Relationship Id="rId7" Type="http://schemas.openxmlformats.org/officeDocument/2006/relationships/image" Target="../media/image258.jpg"/><Relationship Id="rId8" Type="http://schemas.openxmlformats.org/officeDocument/2006/relationships/image" Target="../media/image259.jpg"/><Relationship Id="rId9" Type="http://schemas.openxmlformats.org/officeDocument/2006/relationships/image" Target="../media/image26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jpg"/><Relationship Id="rId3" Type="http://schemas.openxmlformats.org/officeDocument/2006/relationships/image" Target="../media/image262.jpg"/><Relationship Id="rId4" Type="http://schemas.openxmlformats.org/officeDocument/2006/relationships/image" Target="../media/image263.jpg"/><Relationship Id="rId5" Type="http://schemas.openxmlformats.org/officeDocument/2006/relationships/image" Target="../media/image264.jpg"/><Relationship Id="rId6" Type="http://schemas.openxmlformats.org/officeDocument/2006/relationships/image" Target="../media/image265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jpg"/><Relationship Id="rId3" Type="http://schemas.openxmlformats.org/officeDocument/2006/relationships/image" Target="../media/image267.jpg"/><Relationship Id="rId4" Type="http://schemas.openxmlformats.org/officeDocument/2006/relationships/image" Target="../media/image268.jpg"/><Relationship Id="rId5" Type="http://schemas.openxmlformats.org/officeDocument/2006/relationships/image" Target="../media/image269.jpg"/><Relationship Id="rId6" Type="http://schemas.openxmlformats.org/officeDocument/2006/relationships/image" Target="../media/image27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8" Type="http://schemas.openxmlformats.org/officeDocument/2006/relationships/image" Target="../media/image2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4396" y="59722"/>
            <a:ext cx="2437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RCAR2021 Technical Sessions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80131" y="39116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FE6:Grasping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stragety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6456" y="741143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Chair:Hong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xinshi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Legend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3185" y="1056721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Metting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room1:July 15, 14:00-15:45, Friday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6" y="1537746"/>
            <a:ext cx="3277457" cy="1988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6" y="7803276"/>
            <a:ext cx="3277457" cy="1988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45" y="3626256"/>
            <a:ext cx="3277457" cy="19888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6" y="5714766"/>
            <a:ext cx="3277457" cy="19888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3626256"/>
            <a:ext cx="3277457" cy="19888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1537746"/>
            <a:ext cx="3277457" cy="19888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7803276"/>
            <a:ext cx="3277457" cy="19888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5714766"/>
            <a:ext cx="3277457" cy="19888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28600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92374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8600" y="343449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92374" y="343449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8600" y="552405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92374" y="557168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8600" y="761362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92374" y="761362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SaD Ⅱ:Design and control of pneumatic and soft robotic system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15, 16:15 - 18:00,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12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91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10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42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62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69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SuA I:Sensing technology and recognition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16, 14:00 - 15:45,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128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43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65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87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3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5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55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SuB I:Advances in Human-Machine Interface and Intelligent Interactions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16, 14:00 - 15:45,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35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92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02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07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19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56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1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SuC I:Robot Mechanism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16, 14:00 - 15:45,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36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1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55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61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82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52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87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SuD I:Vision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16, 14:00 - 15:45,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17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0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68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9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9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22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88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SuA Ⅱ:Mobile Robots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16, 16:15 - 18:00,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31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49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50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1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74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03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6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T13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SuB Ⅱ:Advances in Human-Machine Interface and Intelligent Interactions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16, 16:15 - 18:00,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126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45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03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32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7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SuC Ⅱ:Robotic control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16, 16:15 - 18:00,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44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97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19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2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32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8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96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SuD Ⅱ:Learning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16, 16:15 - 18:00,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17:45~18:00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18:00~18:15</a:t>
            </a:r>
          </a:p>
        </p:txBody>
      </p:sp>
      <p:pic>
        <p:nvPicPr>
          <p:cNvPr id="13" name="Picture Placeholder 12" descr="162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13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80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91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96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42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53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92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T16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MoA I:Vision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17, 8:30 - 10:15,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23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77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81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00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58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63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08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4396" y="59722"/>
            <a:ext cx="2437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RCAR2021 Technical Sessions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0131" y="39116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FE6:Grasping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stragety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66456" y="741143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Chair:Hong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xinshi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Legend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3185" y="1056721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Metting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room1:July 15, 14:00-15:45, Friday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7" y="1537747"/>
            <a:ext cx="3217595" cy="2413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7" y="7227081"/>
            <a:ext cx="3217595" cy="24131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7" y="4382414"/>
            <a:ext cx="3217595" cy="24131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" y="1537747"/>
            <a:ext cx="3217595" cy="24131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" y="7227081"/>
            <a:ext cx="3217595" cy="24131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" y="4382414"/>
            <a:ext cx="3217595" cy="24131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8600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2374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600" y="419117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92374" y="419117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8600" y="703742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92374" y="703742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MoB I:Advanced Control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17, 8:30 - 10:15,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10:15~10:30</a:t>
            </a:r>
          </a:p>
        </p:txBody>
      </p:sp>
      <p:pic>
        <p:nvPicPr>
          <p:cNvPr id="13" name="Picture Placeholder 12" descr="192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43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5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7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83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9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98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T18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MoC I:Learning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17, 8:30 - 10:15,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24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4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3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12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5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1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MoD I:Robot Mechanism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17, 8:30 - 10:15,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21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5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42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94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6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44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2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MoA Ⅱ:Vision III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17, 10:45 - 12:30,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172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84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05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16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38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65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2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88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T21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MoB Ⅱ:Advanced Control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17, 10:45 - 12:30,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01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05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19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8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45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2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5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T22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MoC Ⅱ:Planning and Navigation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17, 10:45 - 12:30,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08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2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23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90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4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69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2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T23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MoD Ⅱ:Robotic Control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17, 10:45 - 12:30,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169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56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66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76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57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62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T24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TuA I:Vision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18, 8:30 - 10:15,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5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66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5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63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64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8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T25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TuB I:Modelling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18, 8:30 - 10:15,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10:15~10:30</a:t>
            </a:r>
          </a:p>
        </p:txBody>
      </p:sp>
      <p:pic>
        <p:nvPicPr>
          <p:cNvPr id="13" name="Picture Placeholder 12" descr="109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11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6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68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9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50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0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90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TuC Ⅱ:Robotic Control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18, 10:45 - 12:30,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07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64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86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17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4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6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33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SaA I:Best Paper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15, 14:00 - 15:45,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19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0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85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85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9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TuD I:Mobile robots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18, 10:45 - 12:30,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15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18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41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4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57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6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8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T28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TuA Ⅱ:Advanced Control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18, 14:00 - 15:45,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20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2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27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5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56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21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31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T29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TuB Ⅱ:Wearable robots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18, 14:00 - 15:45,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103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41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52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5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75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7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61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89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T30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TuC Ⅱ:Vision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18, 16:15 - 18:00,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78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83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85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88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34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9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3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T31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TuD Ⅱ:Learning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18, 16:15 - 18:00,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17:45~18:00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18:00~18:15</a:t>
            </a:r>
          </a:p>
        </p:txBody>
      </p:sp>
      <p:pic>
        <p:nvPicPr>
          <p:cNvPr id="13" name="Picture Placeholder 12" descr="163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22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46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51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77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95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316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T32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WeA I:Vision III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19, 8:30 - 10:15, Wednesday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37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8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0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59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11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8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T33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WeB I:Advanced Control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19, 8:30 - 10:15, Wednesday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54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7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15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8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86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31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97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T34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WeC Ⅱ:Robotic Control IV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19, 10:45 - 12:30, Wednesday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96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14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40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7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23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51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7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T35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WeD I:Robot Mechanism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19, 10:45 - 12:30, Wednesday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4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7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01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50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6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84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89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T36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WeA Ⅱ:Vision IV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19, 14:00 - 15:45,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139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80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04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7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12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7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81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T37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SaB I:Best Paper In Robotics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15, 14:00 - 15:45,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104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3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6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71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90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WeB Ⅱ:Robotic Control III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19, 14:00 - 15:45,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116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83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05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06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14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T38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WeC Ⅱ:Robotic Control IV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Online : July 19, 16:15 - 18:00, Tuesday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129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84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99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0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40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T39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SaC I:Computational intelligence in robotics Ⅰ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15, 14:00 - 15:45,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106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1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3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58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sp>
        <p:nvSpPr>
          <p:cNvPr id="15" name="Picture Placeholder 14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SaD I:Motion control of robotic systems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15, 14:00 - 15:45,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13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33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52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67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80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91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95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SaA Ⅱ:Best Student Paper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15, 16:15 - 18:00,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102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76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08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29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82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SaB Ⅱ:Best Paper In Control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15, 16:15 - 18:00,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228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81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15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4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4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SaC Ⅱ:Robotic Control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Chair: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15, 16:15 - 18:00,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2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3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4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11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5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47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54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76</Words>
  <Application>Microsoft Office PowerPoint</Application>
  <PresentationFormat>A4 纸张(210x297 毫米)</PresentationFormat>
  <Paragraphs>22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红心石 化学成烟</dc:title>
  <dc:subject/>
  <dc:creator>Dell</dc:creator>
  <cp:keywords/>
  <dc:description>generated using python-pptx</dc:description>
  <cp:lastModifiedBy>Dell</cp:lastModifiedBy>
  <cp:revision>22</cp:revision>
  <cp:lastPrinted>2021-06-19T11:31:00Z</cp:lastPrinted>
  <dcterms:created xsi:type="dcterms:W3CDTF">2013-01-27T09:14:16Z</dcterms:created>
  <dcterms:modified xsi:type="dcterms:W3CDTF">2021-06-20T04:30:33Z</dcterms:modified>
  <cp:category/>
</cp:coreProperties>
</file>